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465" r:id="rId2"/>
    <p:sldId id="467" r:id="rId3"/>
    <p:sldId id="490" r:id="rId4"/>
    <p:sldId id="466" r:id="rId5"/>
    <p:sldId id="500" r:id="rId6"/>
    <p:sldId id="491" r:id="rId7"/>
    <p:sldId id="492" r:id="rId8"/>
    <p:sldId id="497" r:id="rId9"/>
    <p:sldId id="501" r:id="rId10"/>
    <p:sldId id="502" r:id="rId11"/>
    <p:sldId id="503" r:id="rId12"/>
    <p:sldId id="504" r:id="rId13"/>
    <p:sldId id="516" r:id="rId14"/>
    <p:sldId id="517" r:id="rId15"/>
    <p:sldId id="518" r:id="rId16"/>
    <p:sldId id="514" r:id="rId17"/>
    <p:sldId id="515" r:id="rId18"/>
    <p:sldId id="519" r:id="rId19"/>
    <p:sldId id="507" r:id="rId20"/>
    <p:sldId id="520" r:id="rId21"/>
    <p:sldId id="521" r:id="rId22"/>
    <p:sldId id="508" r:id="rId23"/>
    <p:sldId id="509" r:id="rId24"/>
    <p:sldId id="505" r:id="rId25"/>
    <p:sldId id="510" r:id="rId26"/>
    <p:sldId id="52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21" autoAdjust="0"/>
    <p:restoredTop sz="95382" autoAdjust="0"/>
  </p:normalViewPr>
  <p:slideViewPr>
    <p:cSldViewPr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24F3C5E-1E55-47B8-988B-13CE4DDB5A8E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2A459F5-FD3F-4836-8D5C-0B228C0C7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873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459F5-FD3F-4836-8D5C-0B228C0C7EA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77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64C01C-1BD5-4E97-B432-4E1282E56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133AFD-3E84-48CB-9591-18AA22E485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5C5083-5844-46F5-AE22-28F2A7F505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92C2E6-5036-4CC2-B6A2-2CEFFD8CE9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5D8E8F-7096-4F26-8560-CEEF946205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E69369-A86B-44A4-9687-0F12D22673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9CBCD7-903A-40AA-803F-16A87DA413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D11702-4F10-4D5A-97CB-68B03E9E7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D0CAA2-BEC2-4D6B-9D0B-B370C1F85E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170EC5-EC6F-4CF8-9D47-F6A909D389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A0A549-DE6E-4A0B-A9E4-644F7273A4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F912FF1-683C-4743-8FE8-E778E2E56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du.by/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iro.gomel.b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omeluo.gomel.by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pravo.by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nastaunik.info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u.gov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Нормативные документы, регламентирующие использование современных информационных технологий в образовательном процессе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Национальный образовательный портал </a:t>
            </a:r>
            <a:r>
              <a:rPr lang="en-US" dirty="0">
                <a:hlinkClick r:id="rId2"/>
              </a:rPr>
              <a:t>http://adu.by/ru/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9144000" cy="4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83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11905" r="10088" b="12896"/>
          <a:stretch/>
        </p:blipFill>
        <p:spPr bwMode="auto">
          <a:xfrm>
            <a:off x="-180528" y="1101"/>
            <a:ext cx="9235183" cy="486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0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928670"/>
            <a:ext cx="87915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60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8522" r="12208" b="14088"/>
          <a:stretch/>
        </p:blipFill>
        <p:spPr bwMode="auto">
          <a:xfrm>
            <a:off x="1" y="692696"/>
            <a:ext cx="9097795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059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t="12104" r="33099" b="8333"/>
          <a:stretch/>
        </p:blipFill>
        <p:spPr bwMode="auto">
          <a:xfrm>
            <a:off x="467544" y="116632"/>
            <a:ext cx="8280920" cy="64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13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2897" r="34630" b="9091"/>
          <a:stretch/>
        </p:blipFill>
        <p:spPr bwMode="auto">
          <a:xfrm>
            <a:off x="683568" y="111066"/>
            <a:ext cx="8136904" cy="6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40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" y="861797"/>
            <a:ext cx="91094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17992" r="36972" b="6250"/>
          <a:stretch/>
        </p:blipFill>
        <p:spPr bwMode="auto">
          <a:xfrm>
            <a:off x="0" y="188640"/>
            <a:ext cx="8882643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3140968"/>
            <a:ext cx="2411759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27183" r="44223" b="20040"/>
          <a:stretch/>
        </p:blipFill>
        <p:spPr bwMode="auto">
          <a:xfrm>
            <a:off x="-15506" y="34636"/>
            <a:ext cx="7024915" cy="386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2" r="63843" b="17103"/>
          <a:stretch/>
        </p:blipFill>
        <p:spPr bwMode="auto">
          <a:xfrm>
            <a:off x="4333230" y="1941020"/>
            <a:ext cx="4704484" cy="464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932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Гомельский областной </a:t>
            </a:r>
            <a:r>
              <a:rPr lang="en-US" dirty="0" smtClean="0"/>
              <a:t> </a:t>
            </a:r>
            <a:r>
              <a:rPr lang="ru-RU" dirty="0" smtClean="0"/>
              <a:t>институт </a:t>
            </a:r>
            <a:r>
              <a:rPr lang="ru-RU" dirty="0"/>
              <a:t>развития </a:t>
            </a:r>
            <a:r>
              <a:rPr lang="ru-RU" dirty="0" smtClean="0"/>
              <a:t>образования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http://iro.gomel.by/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 r="2122"/>
          <a:stretch/>
        </p:blipFill>
        <p:spPr bwMode="auto">
          <a:xfrm>
            <a:off x="22256" y="1844824"/>
            <a:ext cx="8953105" cy="453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1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918"/>
            <a:ext cx="7776864" cy="668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9318" r="15667" b="6250"/>
          <a:stretch/>
        </p:blipFill>
        <p:spPr bwMode="auto">
          <a:xfrm>
            <a:off x="11012" y="332656"/>
            <a:ext cx="9193876" cy="617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908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t="9774" r="12089" b="6250"/>
          <a:stretch/>
        </p:blipFill>
        <p:spPr bwMode="auto">
          <a:xfrm>
            <a:off x="27211" y="404664"/>
            <a:ext cx="9116790" cy="571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709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807" y="928670"/>
            <a:ext cx="924680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65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t="9423" r="13612" b="4038"/>
          <a:stretch/>
        </p:blipFill>
        <p:spPr bwMode="auto">
          <a:xfrm>
            <a:off x="611560" y="1538546"/>
            <a:ext cx="8140175" cy="53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all" dirty="0" smtClean="0"/>
              <a:t>ГЛАВНОЕ УПРАВЛЕНИЕ </a:t>
            </a:r>
            <a:r>
              <a:rPr lang="ru-RU" sz="3100" b="1" cap="all" dirty="0"/>
              <a:t>ОБРАЗОВАНИЯ ГОМЕЛЬСКОГО ОБЛАСТНОГО ИСПОЛНИТЕЛЬНОГО </a:t>
            </a:r>
            <a:r>
              <a:rPr lang="ru-RU" sz="3100" b="1" cap="all" dirty="0" smtClean="0"/>
              <a:t>КОМИТЕТА </a:t>
            </a:r>
            <a:r>
              <a:rPr lang="en-US" b="1" dirty="0" smtClean="0">
                <a:hlinkClick r:id="rId3"/>
              </a:rPr>
              <a:t>http</a:t>
            </a:r>
            <a:r>
              <a:rPr lang="en-US" b="1" dirty="0" smtClean="0">
                <a:hlinkClick r:id="rId3"/>
              </a:rPr>
              <a:t>://gomeluo.gomel.by/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9992" y="2132856"/>
            <a:ext cx="1714512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664" y="260648"/>
            <a:ext cx="749808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Национальный правовой Интернет-портал Республики Беларусь </a:t>
            </a:r>
            <a:r>
              <a:rPr lang="en-US" dirty="0">
                <a:hlinkClick r:id="rId2"/>
              </a:rPr>
              <a:t>http://www.pravo.by/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31640" y="2708920"/>
            <a:ext cx="7498080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6" r="17455" b="6250"/>
          <a:stretch/>
        </p:blipFill>
        <p:spPr bwMode="auto">
          <a:xfrm>
            <a:off x="251520" y="1772816"/>
            <a:ext cx="8749588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0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http://www.nastaunik.info/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t="14231" r="4855" b="6250"/>
          <a:stretch/>
        </p:blipFill>
        <p:spPr bwMode="auto">
          <a:xfrm>
            <a:off x="-17871" y="1340768"/>
            <a:ext cx="9414407" cy="464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5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6" t="8462" r="39431" b="6250"/>
          <a:stretch/>
        </p:blipFill>
        <p:spPr bwMode="auto">
          <a:xfrm>
            <a:off x="251520" y="188640"/>
            <a:ext cx="2906973" cy="62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t="12142" r="32147" b="6936"/>
          <a:stretch/>
        </p:blipFill>
        <p:spPr bwMode="auto">
          <a:xfrm>
            <a:off x="3491880" y="1196752"/>
            <a:ext cx="526666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85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2"/>
          <a:stretch/>
        </p:blipFill>
        <p:spPr bwMode="auto">
          <a:xfrm>
            <a:off x="107504" y="116631"/>
            <a:ext cx="8640960" cy="656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63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7416824" cy="658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58"/>
            <a:ext cx="8964488" cy="404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 b="35726"/>
          <a:stretch/>
        </p:blipFill>
        <p:spPr bwMode="auto">
          <a:xfrm>
            <a:off x="-68708" y="4005064"/>
            <a:ext cx="9101904" cy="138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2097746"/>
            <a:ext cx="6192688" cy="89920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9707" y="3760642"/>
            <a:ext cx="8239178" cy="187220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b="2613"/>
          <a:stretch/>
        </p:blipFill>
        <p:spPr bwMode="auto">
          <a:xfrm>
            <a:off x="-269098" y="404664"/>
            <a:ext cx="9413098" cy="34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1268760"/>
            <a:ext cx="6192688" cy="576064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47" y="2996952"/>
            <a:ext cx="6192688" cy="32314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86193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6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9029700" cy="718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9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Министерство образования Республики Беларусь </a:t>
            </a:r>
            <a:r>
              <a:rPr lang="en-US" dirty="0">
                <a:hlinkClick r:id="rId2"/>
              </a:rPr>
              <a:t>https://edu.gov.by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60884"/>
            <a:ext cx="9144000" cy="499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857620" y="4572008"/>
            <a:ext cx="1428760" cy="12858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643050"/>
            <a:ext cx="74580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67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900</TotalTime>
  <Words>53</Words>
  <Application>Microsoft Office PowerPoint</Application>
  <PresentationFormat>Экран (4:3)</PresentationFormat>
  <Paragraphs>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Министерство образования Республики Беларусь https://edu.gov.by/ </vt:lpstr>
      <vt:lpstr>Национальный образовательный портал http://adu.by/ru/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Гомельский областной  институт развития образования  http://iro.gomel.by/</vt:lpstr>
      <vt:lpstr>Презентация PowerPoint</vt:lpstr>
      <vt:lpstr>Презентация PowerPoint</vt:lpstr>
      <vt:lpstr>Презентация PowerPoint</vt:lpstr>
      <vt:lpstr>ГЛАВНОЕ УПРАВЛЕНИЕ ОБРАЗОВАНИЯ ГОМЕЛЬСКОГО ОБЛАСТНОГО ИСПОЛНИТЕЛЬНОГО КОМИТЕТА http://gomeluo.gomel.by/</vt:lpstr>
      <vt:lpstr>Национальный правовой Интернет-портал Республики Беларусь http://www.pravo.by/</vt:lpstr>
      <vt:lpstr>http://www.nastaunik.info/</vt:lpstr>
      <vt:lpstr>Презентация PowerPoint</vt:lpstr>
    </vt:vector>
  </TitlesOfParts>
  <Company>school 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75</cp:revision>
  <dcterms:created xsi:type="dcterms:W3CDTF">2016-02-24T07:13:25Z</dcterms:created>
  <dcterms:modified xsi:type="dcterms:W3CDTF">2019-04-12T05:38:07Z</dcterms:modified>
</cp:coreProperties>
</file>