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D49C-AA99-4DE2-80CC-DCF9226E319F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9CDF-DC72-4DBE-8D22-FD06EFD40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1FFD-5FEB-4B4B-B606-A3F9407CE9EF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9731-2278-4903-AEFE-6ED9419FB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92E8-C889-4C88-86CA-2824A50CF40E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0898-70B4-483F-8929-08809EB7E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3CAC0-F859-4E08-AE93-D93726CA7E46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33E6-08A9-4BB7-A5C5-85E5A5507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CC87-7D43-4097-BDA3-A039B0C9D8E9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5F8B-CC21-4F4D-B2D5-C02D31862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7830-18C7-4949-8DF2-9F2F640F7922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50370-686A-4317-BFBF-3E14D5009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FDA4-51A7-432E-8A80-6D32640B313A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FC586-51E7-4EC2-9242-61F00A871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39DC3-5421-4289-84F9-CBB96E8C9B8B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B33C-C295-402F-9FB4-07D24BCDE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BDB6-D88E-4A86-863B-E6F18A850FCA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B731A-1345-48B0-AF6B-120144FBA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7641-EF5A-4740-8ABE-8D7DD582DE65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B548-387A-4EF5-A2FE-FABED5A02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2DE5-BD56-4A28-B8A2-D9F79F590433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192C-CE45-4D3D-8B6F-B7F227828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412DE81-EB86-4799-936F-61362DE7BE14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D6402E-3133-4D04-9E80-941C313F8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3" r:id="rId2"/>
    <p:sldLayoutId id="2147483779" r:id="rId3"/>
    <p:sldLayoutId id="2147483774" r:id="rId4"/>
    <p:sldLayoutId id="2147483775" r:id="rId5"/>
    <p:sldLayoutId id="2147483776" r:id="rId6"/>
    <p:sldLayoutId id="2147483780" r:id="rId7"/>
    <p:sldLayoutId id="2147483781" r:id="rId8"/>
    <p:sldLayoutId id="2147483782" r:id="rId9"/>
    <p:sldLayoutId id="2147483777" r:id="rId10"/>
    <p:sldLayoutId id="21474837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2071677"/>
            <a:ext cx="8820150" cy="3429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Обучающий семинар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теме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«Информационно-коммуникационные технологии как средство повышения качества образовательного процесса по учебному предмету «Биология»</a:t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200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рамках работы районного ресурсного центра </a:t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информационных технологий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88" y="5643563"/>
            <a:ext cx="5715000" cy="785812"/>
          </a:xfrm>
        </p:spPr>
        <p:txBody>
          <a:bodyPr/>
          <a:lstStyle/>
          <a:p>
            <a:pPr marL="26988" algn="r" eaLnBrk="1" hangingPunct="1"/>
            <a:r>
              <a:rPr lang="en-US" sz="2800" dirty="0" smtClean="0">
                <a:solidFill>
                  <a:srgbClr val="320E04"/>
                </a:solidFill>
                <a:latin typeface="228"/>
              </a:rPr>
              <a:t>05</a:t>
            </a:r>
            <a:r>
              <a:rPr lang="be-BY" sz="2800" dirty="0" smtClean="0">
                <a:solidFill>
                  <a:srgbClr val="320E04"/>
                </a:solidFill>
                <a:latin typeface="228"/>
              </a:rPr>
              <a:t>.</a:t>
            </a:r>
            <a:r>
              <a:rPr lang="en-US" sz="2800" dirty="0" smtClean="0">
                <a:solidFill>
                  <a:srgbClr val="320E04"/>
                </a:solidFill>
                <a:latin typeface="228"/>
              </a:rPr>
              <a:t>01</a:t>
            </a:r>
            <a:r>
              <a:rPr lang="be-BY" sz="2800" dirty="0" smtClean="0">
                <a:solidFill>
                  <a:srgbClr val="320E04"/>
                </a:solidFill>
                <a:latin typeface="228"/>
              </a:rPr>
              <a:t>.201</a:t>
            </a:r>
            <a:r>
              <a:rPr lang="en-US" sz="2800" dirty="0" smtClean="0">
                <a:solidFill>
                  <a:srgbClr val="320E04"/>
                </a:solidFill>
                <a:latin typeface="228"/>
              </a:rPr>
              <a:t>8</a:t>
            </a:r>
            <a:endParaRPr lang="ru-RU" sz="2800" dirty="0" smtClean="0">
              <a:solidFill>
                <a:srgbClr val="320E04"/>
              </a:solidFill>
              <a:latin typeface="2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642910" y="2420938"/>
            <a:ext cx="8286808" cy="3475037"/>
          </a:xfrm>
        </p:spPr>
        <p:txBody>
          <a:bodyPr/>
          <a:lstStyle/>
          <a:p>
            <a:pPr marL="44450" indent="0" algn="ctr" eaLnBrk="1" hangingPunct="1">
              <a:buFont typeface="Wingdings 2" pitchFamily="18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Нормативные документы, регламентирующие использование современных информационных технологий в образовательном процессе.</a:t>
            </a:r>
          </a:p>
          <a:p>
            <a:pPr marL="44450" indent="0"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3851274" y="4941888"/>
            <a:ext cx="48641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/>
              <a:t>Васильченко Ирина Яковлевна,</a:t>
            </a:r>
          </a:p>
          <a:p>
            <a:r>
              <a:rPr lang="ru-RU" i="1" dirty="0" smtClean="0"/>
              <a:t>учитель информатики государственного учреждения образования </a:t>
            </a:r>
          </a:p>
          <a:p>
            <a:r>
              <a:rPr lang="ru-RU" i="1" dirty="0" smtClean="0"/>
              <a:t>«Средняя школа №9 г.Мозыря»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1116013" y="2420938"/>
            <a:ext cx="7245350" cy="2482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Информационно-коммуникационные технологии в образовательном процессе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1800" dirty="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4429125" y="4572000"/>
            <a:ext cx="4357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i="1" dirty="0" smtClean="0"/>
              <a:t>Литвинович Татьяна Викторовна</a:t>
            </a:r>
            <a:r>
              <a:rPr lang="ru-RU" i="1" dirty="0" smtClean="0"/>
              <a:t>,</a:t>
            </a:r>
            <a:endParaRPr lang="ru-RU" i="1" dirty="0"/>
          </a:p>
          <a:p>
            <a:r>
              <a:rPr lang="ru-RU" i="1" dirty="0"/>
              <a:t>учитель </a:t>
            </a:r>
            <a:r>
              <a:rPr lang="ru-RU" i="1" dirty="0" smtClean="0"/>
              <a:t>биологии государственного </a:t>
            </a:r>
            <a:r>
              <a:rPr lang="ru-RU" i="1" dirty="0"/>
              <a:t>учреждения образования </a:t>
            </a:r>
            <a:r>
              <a:rPr lang="ru-RU" i="1" dirty="0" smtClean="0"/>
              <a:t>«Гимназия имени </a:t>
            </a:r>
            <a:r>
              <a:rPr lang="ru-RU" i="1" dirty="0" err="1" smtClean="0"/>
              <a:t>Я.купалы</a:t>
            </a:r>
            <a:r>
              <a:rPr lang="ru-RU" i="1" dirty="0" smtClean="0"/>
              <a:t>»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500035" y="2492375"/>
            <a:ext cx="8047066" cy="3475038"/>
          </a:xfrm>
        </p:spPr>
        <p:txBody>
          <a:bodyPr/>
          <a:lstStyle/>
          <a:p>
            <a:pPr marL="44450" indent="0" algn="ctr" eaLnBrk="1" hangingPunct="1">
              <a:buFont typeface="Wingdings 2" pitchFamily="18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Практическое использование электронных образовательных ресурсов на уроках биологии как один из факторов повышения качества образовательного процесса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4450" indent="0" eaLnBrk="1" hangingPunct="1"/>
            <a:endParaRPr lang="ru-RU" dirty="0" smtClean="0"/>
          </a:p>
        </p:txBody>
      </p:sp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4071934" y="4714884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 err="1" smtClean="0"/>
              <a:t>Кудравец</a:t>
            </a:r>
            <a:r>
              <a:rPr lang="ru-RU" i="1" dirty="0" smtClean="0"/>
              <a:t> Светлана Валерьевна,</a:t>
            </a:r>
            <a:endParaRPr lang="ru-RU" i="1" dirty="0"/>
          </a:p>
          <a:p>
            <a:r>
              <a:rPr lang="ru-RU" i="1" dirty="0"/>
              <a:t> учитель </a:t>
            </a:r>
            <a:r>
              <a:rPr lang="ru-RU" i="1" dirty="0" smtClean="0"/>
              <a:t>биологии </a:t>
            </a:r>
            <a:r>
              <a:rPr lang="ru-RU" i="1" dirty="0"/>
              <a:t>государственного учреждения образования «Средняя школа №</a:t>
            </a:r>
            <a:r>
              <a:rPr lang="ru-RU" i="1" dirty="0" smtClean="0"/>
              <a:t>14 </a:t>
            </a:r>
            <a:r>
              <a:rPr lang="ru-RU" i="1" dirty="0"/>
              <a:t>г.Мозыря»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642910" y="2571744"/>
            <a:ext cx="7928004" cy="3475038"/>
          </a:xfrm>
        </p:spPr>
        <p:txBody>
          <a:bodyPr/>
          <a:lstStyle/>
          <a:p>
            <a:pPr marL="44450" indent="0" algn="ctr" eaLnBrk="1" hangingPunct="1">
              <a:buFont typeface="Wingdings 2" pitchFamily="18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Использования возможностей интерактивной доски в повышении интереса учащихся к изучению предметов «Химия» и «Биология»</a:t>
            </a: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4429124" y="4857760"/>
            <a:ext cx="4214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ru-RU" i="1" dirty="0" smtClean="0"/>
              <a:t>Лобан Светлана Михайловна,</a:t>
            </a:r>
            <a:endParaRPr lang="ru-RU" i="1" dirty="0"/>
          </a:p>
          <a:p>
            <a:pPr>
              <a:tabLst>
                <a:tab pos="685800" algn="l"/>
              </a:tabLst>
            </a:pPr>
            <a:r>
              <a:rPr lang="ru-RU" i="1" dirty="0"/>
              <a:t>учитель </a:t>
            </a:r>
            <a:r>
              <a:rPr lang="ru-RU" i="1" dirty="0" smtClean="0"/>
              <a:t>химии </a:t>
            </a:r>
            <a:r>
              <a:rPr lang="ru-RU" i="1" dirty="0"/>
              <a:t>государственного учреждения образования «Средняя школа </a:t>
            </a:r>
            <a:r>
              <a:rPr lang="ru-RU" i="1" dirty="0" smtClean="0"/>
              <a:t>№9 </a:t>
            </a:r>
            <a:r>
              <a:rPr lang="ru-RU" i="1" dirty="0"/>
              <a:t>г.Мозыря»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714348" y="2786058"/>
            <a:ext cx="7858180" cy="3475037"/>
          </a:xfrm>
        </p:spPr>
        <p:txBody>
          <a:bodyPr/>
          <a:lstStyle/>
          <a:p>
            <a:pPr marL="44450" indent="0" algn="ctr" eaLnBrk="1" hangingPunct="1">
              <a:buFont typeface="Wingdings 2" pitchFamily="18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Использование ресурсов сети Интернет в деятельности педагога</a:t>
            </a: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4067175" y="4724400"/>
            <a:ext cx="4859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/>
              <a:t>Васильченко Ирина Яковлевна,</a:t>
            </a:r>
          </a:p>
          <a:p>
            <a:r>
              <a:rPr lang="ru-RU" i="1" dirty="0"/>
              <a:t>учитель информатики государственного учреждения образования </a:t>
            </a:r>
          </a:p>
          <a:p>
            <a:r>
              <a:rPr lang="ru-RU" i="1" dirty="0"/>
              <a:t>«Средняя школа №9 г.Мозыря»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2">
      <a:dk1>
        <a:sysClr val="windowText" lastClr="000000"/>
      </a:dk1>
      <a:lt1>
        <a:sysClr val="window" lastClr="FFFFFF"/>
      </a:lt1>
      <a:dk2>
        <a:srgbClr val="9BCBF7"/>
      </a:dk2>
      <a:lt2>
        <a:srgbClr val="DBF5F9"/>
      </a:lt2>
      <a:accent1>
        <a:srgbClr val="21B2C8"/>
      </a:accent1>
      <a:accent2>
        <a:srgbClr val="6ADAFA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</TotalTime>
  <Words>143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Candara</vt:lpstr>
      <vt:lpstr>Symbol</vt:lpstr>
      <vt:lpstr>Calibri</vt:lpstr>
      <vt:lpstr>228</vt:lpstr>
      <vt:lpstr>Wingdings 2</vt:lpstr>
      <vt:lpstr>Corbel</vt:lpstr>
      <vt:lpstr>Волна</vt:lpstr>
      <vt:lpstr>  Обучающий семинар по теме «Информационно-коммуникационные технологии как средство повышения качества образовательного процесса по учебному предмету «Биология»  в рамках работы районного ресурсного центра  информационных технологий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 в рамках работы районного ресурсного центра информационных технологий для учителей I ступени общего среднего образования по теме «Повышение мотивации учащихся к изучению учебных предметов с помощью использования электронных образовательных ресурсов»</dc:title>
  <dc:creator>13-2</dc:creator>
  <cp:lastModifiedBy>User</cp:lastModifiedBy>
  <cp:revision>11</cp:revision>
  <dcterms:created xsi:type="dcterms:W3CDTF">2016-11-02T06:32:29Z</dcterms:created>
  <dcterms:modified xsi:type="dcterms:W3CDTF">2018-01-04T16:08:10Z</dcterms:modified>
</cp:coreProperties>
</file>