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.by/ru/" TargetMode="External"/><Relationship Id="rId2" Type="http://schemas.openxmlformats.org/officeDocument/2006/relationships/hyperlink" Target="http://e-asveta.adu.by/index.php/biblioteka-online-resursov/proekty-pobediteli-konkursa-ko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12"/>
          <a:stretch>
            <a:fillRect/>
          </a:stretch>
        </p:blipFill>
        <p:spPr bwMode="auto">
          <a:xfrm>
            <a:off x="0" y="1857364"/>
            <a:ext cx="891454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-46006"/>
            <a:ext cx="7806161" cy="690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143800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9721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конкурсе: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i="1" dirty="0" smtClean="0"/>
              <a:t>Цель Конкурса</a:t>
            </a:r>
            <a:r>
              <a:rPr lang="ru-RU" dirty="0" smtClean="0"/>
              <a:t> – стимулирование педагогов к активному использованию ИКТ, а также использованию и созданию электронных образовательных технологий в образовательном процессе.</a:t>
            </a:r>
          </a:p>
          <a:p>
            <a:pPr fontAlgn="base">
              <a:buNone/>
            </a:pPr>
            <a:r>
              <a:rPr lang="ru-RU" i="1" dirty="0" smtClean="0"/>
              <a:t>Задачи Конкурса:</a:t>
            </a:r>
            <a:endParaRPr lang="ru-RU" dirty="0" smtClean="0"/>
          </a:p>
          <a:p>
            <a:pPr lvl="0" fontAlgn="base"/>
            <a:r>
              <a:rPr lang="ru-RU" dirty="0" smtClean="0"/>
              <a:t>содействие развитию информационного образовательного пространства Республики Беларусь;</a:t>
            </a:r>
          </a:p>
          <a:p>
            <a:pPr lvl="0" fontAlgn="base"/>
            <a:r>
              <a:rPr lang="ru-RU" dirty="0" smtClean="0"/>
              <a:t>выявление и распространение лучших образцов инновационного опыта педагогических работников в разработке и использовании ИКТ и ЭОР в образовательном процессе;</a:t>
            </a:r>
          </a:p>
          <a:p>
            <a:pPr lvl="0" fontAlgn="base"/>
            <a:r>
              <a:rPr lang="ru-RU" dirty="0" smtClean="0"/>
              <a:t>создание условий для профессиональной и личностной самореализации педагогических работников;</a:t>
            </a:r>
          </a:p>
          <a:p>
            <a:pPr lvl="0" fontAlgn="base"/>
            <a:r>
              <a:rPr lang="ru-RU" dirty="0" smtClean="0"/>
              <a:t>создание открытого </a:t>
            </a:r>
            <a:r>
              <a:rPr lang="ru-RU" dirty="0" smtClean="0">
                <a:hlinkClick r:id="rId2" tooltip="Банк ЭОР"/>
              </a:rPr>
              <a:t>банка ЭОР</a:t>
            </a:r>
            <a:r>
              <a:rPr lang="ru-RU" dirty="0" smtClean="0"/>
              <a:t>, разработанных участниками конкурса и размещенных на </a:t>
            </a:r>
            <a:r>
              <a:rPr lang="ru-RU" dirty="0" smtClean="0">
                <a:hlinkClick r:id="rId3" tooltip="Национальный образовательный портал"/>
              </a:rPr>
              <a:t>Национальном образовательном портале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19089"/>
            <a:ext cx="9196770" cy="518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0113"/>
            <a:ext cx="9605177" cy="502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Конкурс проводится по следующим номинациям:</a:t>
            </a:r>
            <a:endParaRPr lang="ru-RU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27204"/>
            <a:ext cx="8358246" cy="603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Подноминация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84512" y="3014662"/>
            <a:ext cx="32099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46497"/>
            <a:ext cx="6491312" cy="651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13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Слайд 1</vt:lpstr>
      <vt:lpstr>Слайд 2</vt:lpstr>
      <vt:lpstr>О конкурсе:</vt:lpstr>
      <vt:lpstr>Слайд 4</vt:lpstr>
      <vt:lpstr>Слайд 5</vt:lpstr>
      <vt:lpstr>Слайд 6</vt:lpstr>
      <vt:lpstr>Конкурс проводится по следующим номинациям:</vt:lpstr>
      <vt:lpstr>Подноминация: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Dream Admin</cp:lastModifiedBy>
  <cp:revision>5</cp:revision>
  <dcterms:created xsi:type="dcterms:W3CDTF">2017-10-31T17:40:16Z</dcterms:created>
  <dcterms:modified xsi:type="dcterms:W3CDTF">2017-11-01T07:20:21Z</dcterms:modified>
</cp:coreProperties>
</file>