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presentation/d/19pqwoRt1NboTQmrPJy8Af69-66vXJIMEmD4MvsCxI10/edit?usp=shari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2556" y="1613430"/>
            <a:ext cx="8791575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Использование мобильных приложений для повышения эффективности обучения</a:t>
            </a:r>
            <a:br>
              <a:rPr lang="ru-RU" dirty="0"/>
            </a:br>
            <a:r>
              <a:rPr lang="ru-RU" dirty="0"/>
              <a:t> (из опыта работы)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89824" y="5295372"/>
            <a:ext cx="4600575" cy="1266294"/>
          </a:xfrm>
        </p:spPr>
        <p:txBody>
          <a:bodyPr/>
          <a:lstStyle/>
          <a:p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Квитченко Галина Валерьевна, </a:t>
            </a:r>
            <a:b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информатики</a:t>
            </a:r>
            <a:b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ГУО «Средняя школа №1 </a:t>
            </a:r>
            <a:r>
              <a:rPr lang="ru-RU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г.Мозыря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832234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9365" r="3439" b="13973"/>
          <a:stretch/>
        </p:blipFill>
        <p:spPr>
          <a:xfrm>
            <a:off x="1024467" y="723900"/>
            <a:ext cx="1744133" cy="216323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76555" y="964733"/>
            <a:ext cx="2510174" cy="317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385"/>
              </a:lnSpc>
              <a:spcAft>
                <a:spcPts val="0"/>
              </a:spcAft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endParaRPr lang="ru-RU" sz="3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0915" t="18869" r="26731" b="7043"/>
          <a:stretch/>
        </p:blipFill>
        <p:spPr>
          <a:xfrm>
            <a:off x="7747000" y="253999"/>
            <a:ext cx="4326467" cy="42570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31081" t="21401" r="31932" b="5342"/>
          <a:stretch/>
        </p:blipFill>
        <p:spPr>
          <a:xfrm>
            <a:off x="3198095" y="1693331"/>
            <a:ext cx="4377268" cy="48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75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Памятка для входа в CLASSRO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3" t="7193" r="22287" b="31234"/>
          <a:stretch/>
        </p:blipFill>
        <p:spPr bwMode="auto">
          <a:xfrm>
            <a:off x="1009966" y="812800"/>
            <a:ext cx="2004168" cy="174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14134" y="947799"/>
            <a:ext cx="2308645" cy="317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385"/>
              </a:lnSpc>
              <a:spcAft>
                <a:spcPts val="0"/>
              </a:spcAft>
            </a:pP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</a:t>
            </a:r>
            <a:endParaRPr lang="ru-RU" sz="3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3222" t="9264" r="23152" b="4471"/>
          <a:stretch/>
        </p:blipFill>
        <p:spPr>
          <a:xfrm>
            <a:off x="5643921" y="947799"/>
            <a:ext cx="6355040" cy="575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62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094" t="9644" r="27733" b="20691"/>
          <a:stretch/>
        </p:blipFill>
        <p:spPr>
          <a:xfrm>
            <a:off x="2655147" y="601134"/>
            <a:ext cx="6362820" cy="551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41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32" t="9561" r="6059" b="13056"/>
          <a:stretch/>
        </p:blipFill>
        <p:spPr>
          <a:xfrm>
            <a:off x="846667" y="973666"/>
            <a:ext cx="10566400" cy="491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4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2381" y="1768568"/>
            <a:ext cx="9271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393939"/>
                </a:solidFill>
                <a:latin typeface="Arial" panose="020B0604020202020204" pitchFamily="34" charset="0"/>
              </a:rPr>
              <a:t>Технологии никогда не заменят учителя. Но учитель, эффективно применяющий технологии для развития своих учеников, заменит того, кто ими не владеет.</a:t>
            </a:r>
          </a:p>
          <a:p>
            <a:pPr algn="r"/>
            <a:r>
              <a:rPr lang="ru-RU" sz="4000" i="1" dirty="0" err="1">
                <a:solidFill>
                  <a:srgbClr val="393939"/>
                </a:solidFill>
                <a:latin typeface="Arial" panose="020B0604020202020204" pitchFamily="34" charset="0"/>
              </a:rPr>
              <a:t>Шерил</a:t>
            </a:r>
            <a:r>
              <a:rPr lang="ru-RU" sz="4000" i="1" dirty="0">
                <a:solidFill>
                  <a:srgbClr val="393939"/>
                </a:solidFill>
                <a:latin typeface="Arial" panose="020B0604020202020204" pitchFamily="34" charset="0"/>
              </a:rPr>
              <a:t> </a:t>
            </a:r>
            <a:r>
              <a:rPr lang="ru-RU" sz="4000" i="1" dirty="0" err="1">
                <a:solidFill>
                  <a:srgbClr val="393939"/>
                </a:solidFill>
                <a:latin typeface="Arial" panose="020B0604020202020204" pitchFamily="34" charset="0"/>
              </a:rPr>
              <a:t>Нуссбаум</a:t>
            </a:r>
            <a:r>
              <a:rPr lang="ru-RU" sz="4000" i="1" dirty="0">
                <a:solidFill>
                  <a:srgbClr val="393939"/>
                </a:solidFill>
                <a:latin typeface="Arial" panose="020B0604020202020204" pitchFamily="34" charset="0"/>
              </a:rPr>
              <a:t>-Бич</a:t>
            </a:r>
            <a:endParaRPr lang="ru-RU" sz="4000" i="1" dirty="0"/>
          </a:p>
        </p:txBody>
      </p:sp>
    </p:spTree>
    <p:extLst>
      <p:ext uri="{BB962C8B-B14F-4D97-AF65-F5344CB8AC3E}">
        <p14:creationId xmlns:p14="http://schemas.microsoft.com/office/powerpoint/2010/main" val="3853667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so.minsk.edu.by/ru/sm_full.aspx?guid=2883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75" y="1762996"/>
            <a:ext cx="3638550" cy="32289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028909" y="1458196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Мобильное обучение – возможность обучения независимо от места и времени, посредством ряда мобильных устройств.</a:t>
            </a:r>
          </a:p>
          <a:p>
            <a:pPr algn="just" fontAlgn="base"/>
            <a:r>
              <a:rPr lang="ru-RU" sz="2400" dirty="0">
                <a:latin typeface="Georgia" panose="02040502050405020303" pitchFamily="18" charset="0"/>
              </a:rPr>
              <a:t>Прежде чем использовать любое приложение в процессе обучения и представить его учащимся, преподаватель должен иметь четкое представление, как именно его интегрировать в процесс обучения. </a:t>
            </a:r>
          </a:p>
          <a:p>
            <a:pPr algn="just" fontAlgn="base">
              <a:spcAft>
                <a:spcPts val="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360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35 фирменных приложений от Google, которые сделают вашу жизнь интересне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890" y="618067"/>
            <a:ext cx="7225044" cy="42418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356A11E-8B40-4C92-A9E2-95B02689C817}"/>
              </a:ext>
            </a:extLst>
          </p:cNvPr>
          <p:cNvSpPr/>
          <p:nvPr/>
        </p:nvSpPr>
        <p:spPr>
          <a:xfrm>
            <a:off x="2678212" y="5151200"/>
            <a:ext cx="6096000" cy="15594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Сервисы </a:t>
            </a:r>
            <a:r>
              <a:rPr lang="ru-RU" dirty="0" err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Google</a:t>
            </a:r>
            <a:r>
              <a:rPr lang="ru-RU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имеют ряд преимуществ, так как поддерживают все операционные системы и клиентские программы, используемые учениками и образовательными учреждениями; все </a:t>
            </a:r>
            <a:r>
              <a:rPr lang="ru-RU" dirty="0" err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Google</a:t>
            </a:r>
            <a:r>
              <a:rPr lang="ru-RU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сервисы бесплатны.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82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681901"/>
              </p:ext>
            </p:extLst>
          </p:nvPr>
        </p:nvGraphicFramePr>
        <p:xfrm>
          <a:off x="1397000" y="431988"/>
          <a:ext cx="9482667" cy="61166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3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9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545">
                <a:tc>
                  <a:txBody>
                    <a:bodyPr/>
                    <a:lstStyle/>
                    <a:p>
                      <a:pPr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сервиса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Google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83" marR="41183" marT="41183" marB="41183"/>
                </a:tc>
                <a:tc>
                  <a:txBody>
                    <a:bodyPr/>
                    <a:lstStyle/>
                    <a:p>
                      <a:pPr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можно использовать данный сервис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83" marR="41183" marT="41183" marB="4118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225">
                <a:tc>
                  <a:txBody>
                    <a:bodyPr/>
                    <a:lstStyle/>
                    <a:p>
                      <a:pPr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Документы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Google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83" marR="41183" marT="41183" marB="41183"/>
                </a:tc>
                <a:tc>
                  <a:txBody>
                    <a:bodyPr/>
                    <a:lstStyle/>
                    <a:p>
                      <a:pPr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Данный сервис позволяет документы загружать и создавать, хранить, просматривать, совместно редактировать их с любого компьютера дистанционно.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83" marR="41183" marT="41183" marB="4118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156">
                <a:tc>
                  <a:txBody>
                    <a:bodyPr/>
                    <a:lstStyle/>
                    <a:p>
                      <a:pPr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Google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83" marR="41183" marT="41183" marB="41183"/>
                </a:tc>
                <a:tc>
                  <a:txBody>
                    <a:bodyPr/>
                    <a:lstStyle/>
                    <a:p>
                      <a:pPr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Создавать презентации, редактировать их в совместном доступе. Применим для создания коллективных презентаций при осуществлении проектной и исследовательской деятельности, занятий при дистанционном обучении.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83" marR="41183" marT="41183" marB="4118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156">
                <a:tc>
                  <a:txBody>
                    <a:bodyPr/>
                    <a:lstStyle/>
                    <a:p>
                      <a:pPr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Таблицы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Google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83" marR="41183" marT="41183" marB="41183"/>
                </a:tc>
                <a:tc>
                  <a:txBody>
                    <a:bodyPr/>
                    <a:lstStyle/>
                    <a:p>
                      <a:pPr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Таблицы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Google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можно использовать при составлении  различных отчётов,  диаграмм, опросов, анкет и т.п. Но основное достоинство - возможность редактировать их совместно, и публиковать на сайте.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83" marR="41183" marT="41183" marB="4118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225">
                <a:tc>
                  <a:txBody>
                    <a:bodyPr/>
                    <a:lstStyle/>
                    <a:p>
                      <a:pPr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Google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83" marR="41183" marT="41183" marB="41183"/>
                </a:tc>
                <a:tc>
                  <a:txBody>
                    <a:bodyPr/>
                    <a:lstStyle/>
                    <a:p>
                      <a:pPr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Создавать тесты, анкеты, опросы, викторины, которые можно публиковать на сайте. Можно использовать при осуществлении дистанционного обучения.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83" marR="41183" marT="41183" marB="4118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5020">
                <a:tc>
                  <a:txBody>
                    <a:bodyPr/>
                    <a:lstStyle/>
                    <a:p>
                      <a:pPr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Рисунок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Google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83" marR="41183" marT="41183" marB="41183"/>
                </a:tc>
                <a:tc>
                  <a:txBody>
                    <a:bodyPr/>
                    <a:lstStyle/>
                    <a:p>
                      <a:pPr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Используя сервис Рисунок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Google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учитель может самостоятельно создавать схемы к изучаемым темам. Большой плюс данного сервиса - совместное редактирование при предоставлении доступа. Также схемы можно вставлять в текстовый документ, презентацию, сайт. Для совместной работы Рисунок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Google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можно использовать в проектной деятельности, при организации групповой работы на уроке и во внеклассных мероприятиях.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83" marR="41183" marT="41183" marB="4118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68283">
                <a:tc>
                  <a:txBody>
                    <a:bodyPr/>
                    <a:lstStyle/>
                    <a:p>
                      <a:pPr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Google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класс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83" marR="41183" marT="41183" marB="41183"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Использую сервис можно легко и быстро организовывать  учебные занятия и эффективно общаться с учащимися. Данный  позволяет учителю создавать учебный курс, в котором можно: быстро создавать и упорядочивать задания для учащихся,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устанавливать сроки выполнения задания, проверять выполненную работу и выставлять оценки, оставлять комментарии к заданиям в режиме реального времени,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общаться с учащимися.</a:t>
                      </a:r>
                    </a:p>
                  </a:txBody>
                  <a:tcPr marL="41183" marR="41183" marT="41183" marB="4118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2510">
                <a:tc>
                  <a:txBody>
                    <a:bodyPr/>
                    <a:lstStyle/>
                    <a:p>
                      <a:pPr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Блог, сайт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83" marR="41183" marT="41183" marB="41183"/>
                </a:tc>
                <a:tc>
                  <a:txBody>
                    <a:bodyPr/>
                    <a:lstStyle/>
                    <a:p>
                      <a:pPr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Блог, сайт можно использовать для создания сайта класса или блога учителя, формирования сайта-портфолио ученика, создания веб-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старницы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учебными материалами, для размещения домашних и практических заданий и т.п.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83" marR="41183" marT="41183" marB="4118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5156">
                <a:tc>
                  <a:txBody>
                    <a:bodyPr/>
                    <a:lstStyle/>
                    <a:p>
                      <a:pPr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Календарь Google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83" marR="41183" marT="41183" marB="41183"/>
                </a:tc>
                <a:tc>
                  <a:txBody>
                    <a:bodyPr/>
                    <a:lstStyle/>
                    <a:p>
                      <a:pPr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планирования и организации времени в школе: установка сроков сдачи заданий, организация встреч с коллегами и родителями.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создания календаря исторических дат, рождения ученых.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83" marR="41183" marT="41183" marB="4118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544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ользователям Google Почты разрешат отключить слежку — Ferra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83" b="30895"/>
          <a:stretch/>
        </p:blipFill>
        <p:spPr bwMode="auto">
          <a:xfrm>
            <a:off x="1426634" y="960966"/>
            <a:ext cx="3429000" cy="96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20234" y="2428501"/>
            <a:ext cx="105833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Первое знакомство с сервисами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Google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начинается в 6 классе с темы «Интернет. Электронная почта».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Практически у всех ребят есть аккаунт 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Google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871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Google Рису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908" y="343428"/>
            <a:ext cx="1468438" cy="146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09346" y="1077647"/>
            <a:ext cx="4197286" cy="31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85"/>
              </a:lnSpc>
              <a:spcAft>
                <a:spcPts val="0"/>
              </a:spcAft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6471" t="23697" r="16985" b="3940"/>
          <a:stretch/>
        </p:blipFill>
        <p:spPr>
          <a:xfrm>
            <a:off x="5532967" y="2938621"/>
            <a:ext cx="5494866" cy="3361267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t="22646" r="22048" b="2160"/>
          <a:stretch/>
        </p:blipFill>
        <p:spPr bwMode="auto">
          <a:xfrm>
            <a:off x="251322" y="2006598"/>
            <a:ext cx="4656667" cy="34459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5C4ADCA-4D02-4A65-A472-5328EBC59E35}"/>
              </a:ext>
            </a:extLst>
          </p:cNvPr>
          <p:cNvSpPr/>
          <p:nvPr/>
        </p:nvSpPr>
        <p:spPr>
          <a:xfrm>
            <a:off x="5232400" y="168343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Рисунки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Google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очень удобно использовать при создании Интерактивных рабочих листов.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78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Как удалить все форматирование в Google Docs - Autota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8" t="8739" r="18835" b="9599"/>
          <a:stretch/>
        </p:blipFill>
        <p:spPr bwMode="auto">
          <a:xfrm>
            <a:off x="1049866" y="770467"/>
            <a:ext cx="1439333" cy="191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64061" y="1015533"/>
            <a:ext cx="3247107" cy="317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385"/>
              </a:lnSpc>
              <a:spcAft>
                <a:spcPts val="0"/>
              </a:spcAft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endParaRPr lang="ru-RU" sz="3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3297" t="22974" r="35825" b="4310"/>
          <a:stretch/>
        </p:blipFill>
        <p:spPr>
          <a:xfrm>
            <a:off x="7006167" y="204519"/>
            <a:ext cx="4868334" cy="644896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13588DA-E164-4C6A-8584-0950AA5DB9BC}"/>
              </a:ext>
            </a:extLst>
          </p:cNvPr>
          <p:cNvSpPr/>
          <p:nvPr/>
        </p:nvSpPr>
        <p:spPr>
          <a:xfrm>
            <a:off x="745067" y="2801577"/>
            <a:ext cx="6096000" cy="274498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81026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изучении темы «Создание текстовых документов» отрабатываю у учащихся навыки работы не только в текстовом редакторе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MS Word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но и учу создавать, редактировать и форматировать документы 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Google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-Документе. Это дает возможность отработать навыки работы по выполнению типовых задач обработки текстовой информации. Перед контрольной работой отправляю учащимся на почту ссылку для выполнения типового практического задания.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606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Скачать Google Презентации на Андроид и Айфон (iOS) – Play Mark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5" t="21120" r="38501" b="19235"/>
          <a:stretch/>
        </p:blipFill>
        <p:spPr bwMode="auto">
          <a:xfrm>
            <a:off x="1117600" y="905935"/>
            <a:ext cx="1617134" cy="211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77843" y="1235666"/>
            <a:ext cx="3520259" cy="317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385"/>
              </a:lnSpc>
              <a:spcAft>
                <a:spcPts val="0"/>
              </a:spcAft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endParaRPr lang="ru-RU" sz="3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43" t="8903" r="90026" b="59583"/>
          <a:stretch/>
        </p:blipFill>
        <p:spPr>
          <a:xfrm>
            <a:off x="7882467" y="143931"/>
            <a:ext cx="3496733" cy="636965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72067" y="470843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>
                <a:solidFill>
                  <a:srgbClr val="1155CC"/>
                </a:solidFill>
                <a:latin typeface="Arial" panose="020B0604020202020204" pitchFamily="34" charset="0"/>
                <a:hlinkClick r:id="rId4"/>
              </a:rPr>
              <a:t>https://docs.google.com/presentation/d/19pqwoRt1NboTQmrPJy8Af69-66vXJIMEmD4MvsCxI10/edit?usp=sharing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9802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oogle Таблицы — онлайн редактор Excel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4" r="28534"/>
          <a:stretch/>
        </p:blipFill>
        <p:spPr bwMode="auto">
          <a:xfrm>
            <a:off x="990600" y="754328"/>
            <a:ext cx="1159934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9791" y="947799"/>
            <a:ext cx="2858603" cy="317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385"/>
              </a:lnSpc>
              <a:spcAft>
                <a:spcPts val="0"/>
              </a:spcAft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endParaRPr lang="ru-RU" sz="3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3692" r="44211" b="27496"/>
          <a:stretch/>
        </p:blipFill>
        <p:spPr>
          <a:xfrm>
            <a:off x="4497059" y="1930400"/>
            <a:ext cx="6839807" cy="474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168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266</TotalTime>
  <Words>456</Words>
  <Application>Microsoft Office PowerPoint</Application>
  <PresentationFormat>Широкоэкранный</PresentationFormat>
  <Paragraphs>37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Georgia</vt:lpstr>
      <vt:lpstr>Times New Roman</vt:lpstr>
      <vt:lpstr>Trebuchet MS</vt:lpstr>
      <vt:lpstr>Tw Cen MT</vt:lpstr>
      <vt:lpstr>Контур</vt:lpstr>
      <vt:lpstr>Использование мобильных приложений для повышения эффективности обучения  (из опыта работы)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root</dc:creator>
  <cp:lastModifiedBy>Kvitchenko</cp:lastModifiedBy>
  <cp:revision>25</cp:revision>
  <dcterms:created xsi:type="dcterms:W3CDTF">2021-04-01T18:31:39Z</dcterms:created>
  <dcterms:modified xsi:type="dcterms:W3CDTF">2021-04-02T09:49:25Z</dcterms:modified>
</cp:coreProperties>
</file>