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465" r:id="rId2"/>
    <p:sldId id="467" r:id="rId3"/>
    <p:sldId id="490" r:id="rId4"/>
    <p:sldId id="525" r:id="rId5"/>
    <p:sldId id="528" r:id="rId6"/>
    <p:sldId id="535" r:id="rId7"/>
    <p:sldId id="536" r:id="rId8"/>
    <p:sldId id="526" r:id="rId9"/>
    <p:sldId id="527" r:id="rId10"/>
    <p:sldId id="466" r:id="rId11"/>
    <p:sldId id="529" r:id="rId12"/>
    <p:sldId id="530" r:id="rId13"/>
    <p:sldId id="531" r:id="rId14"/>
    <p:sldId id="532" r:id="rId15"/>
    <p:sldId id="533" r:id="rId16"/>
    <p:sldId id="534" r:id="rId17"/>
    <p:sldId id="501" r:id="rId18"/>
    <p:sldId id="537" r:id="rId19"/>
    <p:sldId id="538" r:id="rId20"/>
    <p:sldId id="539" r:id="rId21"/>
    <p:sldId id="540" r:id="rId22"/>
    <p:sldId id="523" r:id="rId23"/>
    <p:sldId id="507" r:id="rId24"/>
    <p:sldId id="541" r:id="rId25"/>
    <p:sldId id="509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621" autoAdjust="0"/>
    <p:restoredTop sz="95382" autoAdjust="0"/>
  </p:normalViewPr>
  <p:slideViewPr>
    <p:cSldViewPr>
      <p:cViewPr varScale="1">
        <p:scale>
          <a:sx n="70" d="100"/>
          <a:sy n="70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24F3C5E-1E55-47B8-988B-13CE4DDB5A8E}" type="datetimeFigureOut">
              <a:rPr lang="ru-RU"/>
              <a:pPr>
                <a:defRPr/>
              </a:pPr>
              <a:t>01.04.2021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2A459F5-FD3F-4836-8D5C-0B228C0C7E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8738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64C01C-1BD5-4E97-B432-4E1282E56C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1133AFD-3E84-48CB-9591-18AA22E4854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5C5083-5844-46F5-AE22-28F2A7F505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392C2E6-5036-4CC2-B6A2-2CEFFD8CE9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A5D8E8F-7096-4F26-8560-CEEF946205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5E69369-A86B-44A4-9687-0F12D22673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59CBCD7-903A-40AA-803F-16A87DA413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D11702-4F10-4D5A-97CB-68B03E9E7A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D0CAA2-BEC2-4D6B-9D0B-B370C1F85E2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170EC5-EC6F-4CF8-9D47-F6A909D389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A0A549-DE6E-4A0B-A9E4-644F7273A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6F912FF1-683C-4743-8FE8-E778E2E56C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gov.by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du.by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academy.edu.by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iro.gomel.by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pravo.by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gomeluo.gomel.by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Нормативные документы, регламентирующие использование современных информационных технологий в образовательном процессе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34" y="260648"/>
            <a:ext cx="8744382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65" y="318632"/>
            <a:ext cx="8478115" cy="631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79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0"/>
          <a:stretch/>
        </p:blipFill>
        <p:spPr bwMode="auto">
          <a:xfrm>
            <a:off x="1944293" y="3956850"/>
            <a:ext cx="7199707" cy="268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20"/>
            <a:ext cx="6838950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7347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6" y="116632"/>
            <a:ext cx="66103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508" y="2887758"/>
            <a:ext cx="66770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3" y="4364132"/>
            <a:ext cx="646747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1158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0"/>
          <a:stretch/>
        </p:blipFill>
        <p:spPr bwMode="auto">
          <a:xfrm>
            <a:off x="385015" y="476672"/>
            <a:ext cx="8645109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5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560840" cy="599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16740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80628"/>
            <a:ext cx="7939980" cy="6153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20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800944"/>
            <a:ext cx="8879415" cy="393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Министерство образования Республики Беларусь </a:t>
            </a:r>
            <a:r>
              <a:rPr lang="en-US" dirty="0">
                <a:hlinkClick r:id="rId3"/>
              </a:rPr>
              <a:t>https://edu.gov.by</a:t>
            </a:r>
            <a:r>
              <a:rPr lang="en-US" dirty="0" smtClean="0">
                <a:hlinkClick r:id="rId3"/>
              </a:rPr>
              <a:t>/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923946" y="2890232"/>
            <a:ext cx="1368152" cy="87686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2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Национальный образовательный портал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adu.by/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912239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1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" y="1124744"/>
            <a:ext cx="9139492" cy="5123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3219731" y="2641074"/>
            <a:ext cx="1773410" cy="64807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58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918"/>
            <a:ext cx="7776864" cy="668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8820471" cy="190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6552"/>
            <a:ext cx="3679874" cy="4237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74" y="2259554"/>
            <a:ext cx="53721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24" y="3334514"/>
            <a:ext cx="2221636" cy="3523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98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192688" cy="23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344" y="2132856"/>
            <a:ext cx="4874411" cy="270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660" y="3634482"/>
            <a:ext cx="4826340" cy="3223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09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70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effectLst/>
              </a:rPr>
              <a:t>Государственное учреждение образования «Академия последипломного образования»</a:t>
            </a:r>
            <a:r>
              <a:rPr lang="ru-RU" sz="4000" u="sng" dirty="0" smtClean="0">
                <a:effectLst/>
                <a:hlinkClick r:id="rId2"/>
              </a:rPr>
              <a:t/>
            </a:r>
            <a:br>
              <a:rPr lang="ru-RU" sz="4000" u="sng" dirty="0" smtClean="0">
                <a:effectLst/>
                <a:hlinkClick r:id="rId2"/>
              </a:rPr>
            </a:br>
            <a:r>
              <a:rPr lang="ru-RU" u="sng" dirty="0" smtClean="0">
                <a:effectLst/>
                <a:hlinkClick r:id="rId2"/>
              </a:rPr>
              <a:t>http</a:t>
            </a:r>
            <a:r>
              <a:rPr lang="ru-RU" u="sng" dirty="0">
                <a:effectLst/>
                <a:hlinkClick r:id="rId2"/>
              </a:rPr>
              <a:t>://academy.edu.by/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01641"/>
            <a:ext cx="7659390" cy="4873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754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Гомельский областной </a:t>
            </a:r>
            <a:r>
              <a:rPr lang="en-US" dirty="0" smtClean="0"/>
              <a:t> </a:t>
            </a:r>
            <a:r>
              <a:rPr lang="ru-RU" dirty="0" smtClean="0"/>
              <a:t>институт </a:t>
            </a:r>
            <a:r>
              <a:rPr lang="ru-RU" dirty="0"/>
              <a:t>развития </a:t>
            </a:r>
            <a:r>
              <a:rPr lang="ru-RU" dirty="0" smtClean="0"/>
              <a:t>образования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http://iro.gomel.by/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55960"/>
            <a:ext cx="8520005" cy="3730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01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/>
              <a:t>Национальный правовой Интернет-портал Республики Беларусь </a:t>
            </a:r>
            <a:r>
              <a:rPr lang="en-US" dirty="0">
                <a:hlinkClick r:id="rId2"/>
              </a:rPr>
              <a:t>http://www.pravo.by/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10969"/>
            <a:ext cx="8092376" cy="4640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52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9" r="9244"/>
          <a:stretch/>
        </p:blipFill>
        <p:spPr bwMode="auto">
          <a:xfrm>
            <a:off x="1697" y="1844824"/>
            <a:ext cx="9192335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cap="all" dirty="0" smtClean="0"/>
              <a:t>ГЛАВНОЕ УПРАВЛЕНИЕ </a:t>
            </a:r>
            <a:r>
              <a:rPr lang="ru-RU" sz="3100" b="1" cap="all" dirty="0"/>
              <a:t>ОБРАЗОВАНИЯ ГОМЕЛЬСКОГО ОБЛАСТНОГО ИСПОЛНИТЕЛЬНОГО </a:t>
            </a:r>
            <a:r>
              <a:rPr lang="ru-RU" sz="3100" b="1" cap="all" dirty="0" smtClean="0"/>
              <a:t>КОМИТЕТА </a:t>
            </a:r>
            <a:r>
              <a:rPr lang="en-US" b="1" dirty="0" smtClean="0">
                <a:hlinkClick r:id="rId3"/>
              </a:rPr>
              <a:t>http://gomeluo.gomel.by/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67944" y="2331252"/>
            <a:ext cx="1714512" cy="35719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70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2"/>
          <a:stretch/>
        </p:blipFill>
        <p:spPr bwMode="auto">
          <a:xfrm>
            <a:off x="107504" y="116631"/>
            <a:ext cx="8640960" cy="6565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63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8927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841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960"/>
            <a:ext cx="9015990" cy="244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1873"/>
            <a:ext cx="9157012" cy="219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62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458"/>
            <a:ext cx="8964488" cy="4040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8" b="35726"/>
          <a:stretch/>
        </p:blipFill>
        <p:spPr bwMode="auto">
          <a:xfrm>
            <a:off x="-68708" y="4005064"/>
            <a:ext cx="9101904" cy="1383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2097746"/>
            <a:ext cx="6192688" cy="89920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9707" y="3760642"/>
            <a:ext cx="8239178" cy="1872207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80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0" b="2613"/>
          <a:stretch/>
        </p:blipFill>
        <p:spPr bwMode="auto">
          <a:xfrm>
            <a:off x="-269098" y="404664"/>
            <a:ext cx="9413098" cy="342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611560" y="1268760"/>
            <a:ext cx="6192688" cy="1152128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9647" y="2996951"/>
            <a:ext cx="6192688" cy="834819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62" y="332656"/>
            <a:ext cx="7848872" cy="479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1960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914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1101</TotalTime>
  <Words>56</Words>
  <Application>Microsoft Office PowerPoint</Application>
  <PresentationFormat>Экран (4:3)</PresentationFormat>
  <Paragraphs>7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Министерство образования Республики Беларусь https://edu.gov.by/ </vt:lpstr>
      <vt:lpstr>Национальный образовательный портал http://adu.by/</vt:lpstr>
      <vt:lpstr>Презентация PowerPoint</vt:lpstr>
      <vt:lpstr>Презентация PowerPoint</vt:lpstr>
      <vt:lpstr>Презентация PowerPoint</vt:lpstr>
      <vt:lpstr>Государственное учреждение образования «Академия последипломного образования» http://academy.edu.by/</vt:lpstr>
      <vt:lpstr>Гомельский областной  институт развития образования  http://iro.gomel.by/</vt:lpstr>
      <vt:lpstr>Национальный правовой Интернет-портал Республики Беларусь http://www.pravo.by/</vt:lpstr>
      <vt:lpstr>ГЛАВНОЕ УПРАВЛЕНИЕ ОБРАЗОВАНИЯ ГОМЕЛЬСКОГО ОБЛАСТНОГО ИСПОЛНИТЕЛЬНОГО КОМИТЕТА http://gomeluo.gomel.by/</vt:lpstr>
    </vt:vector>
  </TitlesOfParts>
  <Company>school 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Ирина</cp:lastModifiedBy>
  <cp:revision>86</cp:revision>
  <dcterms:created xsi:type="dcterms:W3CDTF">2016-02-24T07:13:25Z</dcterms:created>
  <dcterms:modified xsi:type="dcterms:W3CDTF">2021-04-01T20:09:58Z</dcterms:modified>
</cp:coreProperties>
</file>